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39" r:id="rId5"/>
    <p:sldId id="333" r:id="rId6"/>
    <p:sldId id="341" r:id="rId7"/>
    <p:sldId id="344" r:id="rId8"/>
    <p:sldId id="362" r:id="rId9"/>
    <p:sldId id="370" r:id="rId10"/>
    <p:sldId id="369" r:id="rId11"/>
    <p:sldId id="368" r:id="rId12"/>
    <p:sldId id="371" r:id="rId13"/>
    <p:sldId id="367" r:id="rId14"/>
    <p:sldId id="372" r:id="rId15"/>
    <p:sldId id="342" r:id="rId16"/>
  </p:sldIdLst>
  <p:sldSz cx="9144000" cy="6858000" type="screen4x3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145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2AC9-6993-4D73-9C47-FA9BE6593FA7}" type="datetimeFigureOut">
              <a:rPr lang="nl-NL" smtClean="0"/>
              <a:t>1-12-2021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59B76-B769-4EB5-8BA3-9644DE1E25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23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5827" y="656272"/>
            <a:ext cx="733234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18662" y="908113"/>
            <a:ext cx="4642980" cy="5056124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5720" y="2502535"/>
            <a:ext cx="58125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995" y="1645164"/>
            <a:ext cx="8208009" cy="2707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wN3XlyYSHg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74234780?h=2148ff96e5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96218B3-4571-4CB8-995A-C7F78EA254D6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3072C3-6861-43DD-B603-0E606585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49" y="2285901"/>
            <a:ext cx="5791702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44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30967"/>
            <a:ext cx="76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Nieuwe trends in steden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41EB43-70B0-4059-9935-275B6682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67" y="2208419"/>
            <a:ext cx="6953935" cy="355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30967"/>
            <a:ext cx="76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Nieuwe trends in steden</a:t>
            </a:r>
          </a:p>
        </p:txBody>
      </p:sp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90113C0D-6AF2-48AA-ACD9-5EC76104C5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0855" y="2115742"/>
            <a:ext cx="6728880" cy="37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7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A41224-1D31-4336-AA32-BAD00F4F3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603" y="3429000"/>
            <a:ext cx="6086794" cy="233634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FBD3A94-29B9-4085-9A6B-ADD945D707AB}"/>
              </a:ext>
            </a:extLst>
          </p:cNvPr>
          <p:cNvSpPr txBox="1"/>
          <p:nvPr/>
        </p:nvSpPr>
        <p:spPr>
          <a:xfrm>
            <a:off x="1828800" y="1920479"/>
            <a:ext cx="555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Maak nu opdracht 10</a:t>
            </a:r>
          </a:p>
        </p:txBody>
      </p:sp>
    </p:spTree>
    <p:extLst>
      <p:ext uri="{BB962C8B-B14F-4D97-AF65-F5344CB8AC3E}">
        <p14:creationId xmlns:p14="http://schemas.microsoft.com/office/powerpoint/2010/main" val="241975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lesprogramma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C90F30D-9A1D-42A8-A0D2-A7208BBED3DC}"/>
              </a:ext>
            </a:extLst>
          </p:cNvPr>
          <p:cNvSpPr txBox="1"/>
          <p:nvPr/>
        </p:nvSpPr>
        <p:spPr>
          <a:xfrm>
            <a:off x="463857" y="1601135"/>
            <a:ext cx="821628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Les  1:	Introductie</a:t>
            </a:r>
          </a:p>
          <a:p>
            <a:r>
              <a:rPr lang="nl-NL" sz="2400" dirty="0"/>
              <a:t>Les  2:  Voedselbos	</a:t>
            </a:r>
          </a:p>
          <a:p>
            <a:r>
              <a:rPr lang="nl-NL" sz="2400" dirty="0"/>
              <a:t>Les  3:	Horeca</a:t>
            </a:r>
          </a:p>
          <a:p>
            <a:r>
              <a:rPr lang="nl-NL" sz="2400" dirty="0"/>
              <a:t>Les  4:	Catering</a:t>
            </a:r>
          </a:p>
          <a:p>
            <a:r>
              <a:rPr lang="nl-NL" sz="2400" dirty="0"/>
              <a:t>Les  5:	Boerderijwinkel</a:t>
            </a:r>
          </a:p>
          <a:p>
            <a:r>
              <a:rPr lang="nl-NL" sz="2400" dirty="0"/>
              <a:t>Les  6:  Pluktuin</a:t>
            </a:r>
          </a:p>
          <a:p>
            <a:r>
              <a:rPr lang="nl-NL" sz="2400" dirty="0"/>
              <a:t>Les  7:	Kwaliteit</a:t>
            </a:r>
          </a:p>
          <a:p>
            <a:r>
              <a:rPr lang="nl-NL" sz="2400" dirty="0"/>
              <a:t>Les  8:	Storytelling</a:t>
            </a:r>
          </a:p>
          <a:p>
            <a:r>
              <a:rPr lang="nl-NL" sz="2400" dirty="0"/>
              <a:t>Les  9:	Voedselveiligheid</a:t>
            </a:r>
          </a:p>
          <a:p>
            <a:r>
              <a:rPr lang="nl-NL" sz="2400" dirty="0"/>
              <a:t>Les 10: Seizoensgebonden producten</a:t>
            </a:r>
          </a:p>
          <a:p>
            <a:r>
              <a:rPr lang="nl-NL" sz="2400" dirty="0"/>
              <a:t>Les 11: Bestelsystemen</a:t>
            </a:r>
          </a:p>
          <a:p>
            <a:r>
              <a:rPr lang="nl-NL" sz="2400" dirty="0"/>
              <a:t>Les 12+ Examens</a:t>
            </a:r>
          </a:p>
          <a:p>
            <a:endParaRPr lang="nl-NL" sz="2400" dirty="0"/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02628CE-E53D-4773-ABB3-EA4ED604F540}"/>
              </a:ext>
            </a:extLst>
          </p:cNvPr>
          <p:cNvSpPr/>
          <p:nvPr/>
        </p:nvSpPr>
        <p:spPr>
          <a:xfrm>
            <a:off x="3652685" y="6019800"/>
            <a:ext cx="1475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1400" dirty="0"/>
              <a:t>Optimalisatie P16</a:t>
            </a:r>
          </a:p>
        </p:txBody>
      </p:sp>
    </p:spTree>
    <p:extLst>
      <p:ext uri="{BB962C8B-B14F-4D97-AF65-F5344CB8AC3E}">
        <p14:creationId xmlns:p14="http://schemas.microsoft.com/office/powerpoint/2010/main" val="412211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30967"/>
            <a:ext cx="76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Bestelsystemen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8D828D-8DEE-4993-A780-7A5D88FCD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358909"/>
            <a:ext cx="3581400" cy="342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7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30967"/>
            <a:ext cx="76395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Bestelsystemen</a:t>
            </a:r>
          </a:p>
          <a:p>
            <a:endParaRPr lang="nl-NL" sz="3200" dirty="0"/>
          </a:p>
          <a:p>
            <a:pPr marL="514350" indent="-514350">
              <a:buAutoNum type="arabicPeriod"/>
            </a:pPr>
            <a:r>
              <a:rPr lang="nl-NL" sz="3200" dirty="0"/>
              <a:t>Boerderijwinkel online</a:t>
            </a:r>
          </a:p>
          <a:p>
            <a:pPr marL="514350" indent="-514350">
              <a:buAutoNum type="arabicPeriod"/>
            </a:pPr>
            <a:r>
              <a:rPr lang="nl-NL" sz="3200" dirty="0"/>
              <a:t>Horecaservice</a:t>
            </a:r>
          </a:p>
          <a:p>
            <a:pPr marL="514350" indent="-514350">
              <a:buAutoNum type="arabicPeriod"/>
            </a:pPr>
            <a:r>
              <a:rPr lang="nl-NL" sz="3200" dirty="0"/>
              <a:t>Rijdende winkel</a:t>
            </a:r>
          </a:p>
          <a:p>
            <a:pPr marL="514350" indent="-514350">
              <a:buAutoNum type="arabicPeriod"/>
            </a:pPr>
            <a:r>
              <a:rPr lang="nl-NL" sz="3200" dirty="0"/>
              <a:t>Melkwijk</a:t>
            </a:r>
          </a:p>
          <a:p>
            <a:pPr marL="514350" indent="-514350">
              <a:buAutoNum type="arabicPeriod"/>
            </a:pPr>
            <a:r>
              <a:rPr lang="nl-NL" sz="3200" dirty="0" err="1"/>
              <a:t>Gorillas</a:t>
            </a:r>
            <a:endParaRPr lang="nl-NL" sz="3200" dirty="0"/>
          </a:p>
          <a:p>
            <a:pPr marL="514350" indent="-514350">
              <a:buAutoNum type="arabicPeriod"/>
            </a:pP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61889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30967"/>
            <a:ext cx="76395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Boerderijwinkel</a:t>
            </a:r>
          </a:p>
          <a:p>
            <a:r>
              <a:rPr lang="nl-NL" sz="3200" dirty="0"/>
              <a:t>online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2477F7-EEC4-4FA4-82C0-C0A7FA272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5" y="3942926"/>
            <a:ext cx="4037484" cy="1598666"/>
          </a:xfrm>
          <a:prstGeom prst="rect">
            <a:avLst/>
          </a:prstGeom>
        </p:spPr>
      </p:pic>
      <p:sp>
        <p:nvSpPr>
          <p:cNvPr id="9" name="Pijl: gebogen omhoog 8">
            <a:extLst>
              <a:ext uri="{FF2B5EF4-FFF2-40B4-BE49-F238E27FC236}">
                <a16:creationId xmlns:a16="http://schemas.microsoft.com/office/drawing/2014/main" id="{7644AED0-75F7-47A4-9688-04846BB6C082}"/>
              </a:ext>
            </a:extLst>
          </p:cNvPr>
          <p:cNvSpPr/>
          <p:nvPr/>
        </p:nvSpPr>
        <p:spPr>
          <a:xfrm>
            <a:off x="4689330" y="3646052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9D1CA8B-0B13-42FE-A0E1-730B29D71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440867"/>
            <a:ext cx="5602871" cy="22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30967"/>
            <a:ext cx="76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Horecaservice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31FF97-16B9-496E-B0A2-BB24FA140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123" y="2027994"/>
            <a:ext cx="4327341" cy="162090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69B896-9654-423C-9B63-92EB6F709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591" y="4132000"/>
            <a:ext cx="3577620" cy="2518094"/>
          </a:xfrm>
          <a:prstGeom prst="rect">
            <a:avLst/>
          </a:prstGeom>
        </p:spPr>
      </p:pic>
      <p:sp>
        <p:nvSpPr>
          <p:cNvPr id="7" name="Pijl: omlaag 6">
            <a:extLst>
              <a:ext uri="{FF2B5EF4-FFF2-40B4-BE49-F238E27FC236}">
                <a16:creationId xmlns:a16="http://schemas.microsoft.com/office/drawing/2014/main" id="{68188181-8514-4AFB-A191-16F22265B898}"/>
              </a:ext>
            </a:extLst>
          </p:cNvPr>
          <p:cNvSpPr/>
          <p:nvPr/>
        </p:nvSpPr>
        <p:spPr>
          <a:xfrm>
            <a:off x="4902591" y="3124862"/>
            <a:ext cx="813289" cy="12717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03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15371"/>
            <a:ext cx="76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Rijdende winkel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39A7CC-3D05-4EC5-A1F9-E7716F8CC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55" y="2168544"/>
            <a:ext cx="4991745" cy="33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2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30967"/>
            <a:ext cx="76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Melkboer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9E7798B-B8CE-4534-BF55-550CACB76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16" y="2071183"/>
            <a:ext cx="6705600" cy="35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FC07C59-DA1A-48C0-B0AF-036A776FA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628" y="3024343"/>
            <a:ext cx="1760372" cy="8093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1F63243-4CBF-4C92-A833-E353A87BA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123" y="1063229"/>
            <a:ext cx="6534978" cy="857250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Les 11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88F7FB5-FC15-418C-8743-8612722743A7}"/>
              </a:ext>
            </a:extLst>
          </p:cNvPr>
          <p:cNvSpPr txBox="1"/>
          <p:nvPr/>
        </p:nvSpPr>
        <p:spPr>
          <a:xfrm>
            <a:off x="1676400" y="6096000"/>
            <a:ext cx="520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K0716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7EE018E-2E80-47AC-8912-358BF4FC6D0C}"/>
              </a:ext>
            </a:extLst>
          </p:cNvPr>
          <p:cNvSpPr/>
          <p:nvPr/>
        </p:nvSpPr>
        <p:spPr>
          <a:xfrm>
            <a:off x="3785089" y="2900243"/>
            <a:ext cx="15738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CC7DCCE-27F6-4439-80F2-24CEA4CE3539}"/>
              </a:ext>
            </a:extLst>
          </p:cNvPr>
          <p:cNvSpPr txBox="1"/>
          <p:nvPr/>
        </p:nvSpPr>
        <p:spPr>
          <a:xfrm>
            <a:off x="570855" y="1530967"/>
            <a:ext cx="7639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Melkboer</a:t>
            </a:r>
          </a:p>
        </p:txBody>
      </p:sp>
      <p:pic>
        <p:nvPicPr>
          <p:cNvPr id="7" name="Onlinemedia 6">
            <a:hlinkClick r:id="" action="ppaction://media"/>
            <a:extLst>
              <a:ext uri="{FF2B5EF4-FFF2-40B4-BE49-F238E27FC236}">
                <a16:creationId xmlns:a16="http://schemas.microsoft.com/office/drawing/2014/main" id="{A5A324A0-7D44-4BFF-AFAB-C713B49D14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745" y="2115742"/>
            <a:ext cx="6728880" cy="37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320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EEBE09-5FB5-400B-A255-C4920D00FFB8}">
  <ds:schemaRefs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82ac19c3-1cff-4f70-a585-2de21a3866ce"/>
    <ds:schemaRef ds:uri="http://schemas.microsoft.com/office/infopath/2007/PartnerControls"/>
    <ds:schemaRef ds:uri="915d7cad-3e71-4cea-95bb-ac32222adf06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6CF77A5-3C1B-4F41-9385-EC22A2A8831B}"/>
</file>

<file path=customXml/itemProps3.xml><?xml version="1.0" encoding="utf-8"?>
<ds:datastoreItem xmlns:ds="http://schemas.openxmlformats.org/officeDocument/2006/customXml" ds:itemID="{409B435A-DD77-4EAD-A9B7-544D526FCE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121</Words>
  <Application>Microsoft Office PowerPoint</Application>
  <PresentationFormat>Diavoorstelling (4:3)</PresentationFormat>
  <Paragraphs>53</Paragraphs>
  <Slides>12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Les 11</vt:lpstr>
      <vt:lpstr>lesprogramma</vt:lpstr>
      <vt:lpstr>Les 11</vt:lpstr>
      <vt:lpstr>Les 11</vt:lpstr>
      <vt:lpstr>Les 11</vt:lpstr>
      <vt:lpstr>Les 11</vt:lpstr>
      <vt:lpstr>Les 11</vt:lpstr>
      <vt:lpstr>Les 11</vt:lpstr>
      <vt:lpstr>Les 11</vt:lpstr>
      <vt:lpstr>Les 11</vt:lpstr>
      <vt:lpstr>Les 11</vt:lpstr>
      <vt:lpstr>Les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Tom De Swaef</dc:creator>
  <cp:lastModifiedBy>Ben Nienhuis</cp:lastModifiedBy>
  <cp:revision>143</cp:revision>
  <dcterms:created xsi:type="dcterms:W3CDTF">2017-11-14T13:23:32Z</dcterms:created>
  <dcterms:modified xsi:type="dcterms:W3CDTF">2021-12-01T19:12:19Z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2012-02-21T00:00:00Z</vt:filetime>
  </property>
  <property fmtid="{D5CDD505-2E9C-101B-9397-08002B2CF9AE}" pid="3" name="Creator">
    <vt:lpwstr>Acrobat PDFMaker 9.1 for PowerPoint</vt:lpwstr>
  </property>
  <property fmtid="{D5CDD505-2E9C-101B-9397-08002B2CF9AE}" pid="4" name="LastSaved">
    <vt:filetime>2017-11-14T00:00:00Z</vt:filetime>
  </property>
  <property fmtid="{D5CDD505-2E9C-101B-9397-08002B2CF9AE}" pid="5" name="ContentTypeId">
    <vt:lpwstr>0x010100F4FEFE2E46C86D4A9898CCC49B418B36</vt:lpwstr>
  </property>
</Properties>
</file>